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8" r:id="rId5"/>
    <p:sldId id="272" r:id="rId6"/>
    <p:sldId id="271" r:id="rId7"/>
    <p:sldId id="270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954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48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628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348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82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11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174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10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858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43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898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F547-43F4-454D-A5BE-387A443BA450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3D50-4D5C-4EA2-BBA6-34805014017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3475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7102" y="225942"/>
            <a:ext cx="76060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5400" dirty="0"/>
              <a:t>Hagkvæmt íbúðarhúsnæði</a:t>
            </a:r>
          </a:p>
          <a:p>
            <a:pPr algn="ctr"/>
            <a:endParaRPr lang="is-IS" sz="2000" dirty="0"/>
          </a:p>
          <a:p>
            <a:pPr algn="ctr"/>
            <a:r>
              <a:rPr lang="is-IS" sz="5400" dirty="0"/>
              <a:t>á Ísafirði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27998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4574"/>
          <a:stretch/>
        </p:blipFill>
        <p:spPr>
          <a:xfrm>
            <a:off x="10851" y="85061"/>
            <a:ext cx="12181149" cy="6220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93447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b="18417"/>
          <a:stretch/>
        </p:blipFill>
        <p:spPr>
          <a:xfrm>
            <a:off x="0" y="-29028"/>
            <a:ext cx="12192000" cy="606810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84828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18987"/>
          <a:stretch/>
        </p:blipFill>
        <p:spPr>
          <a:xfrm>
            <a:off x="5412" y="-8289"/>
            <a:ext cx="12186588" cy="60473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404410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94" y="795958"/>
            <a:ext cx="10655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Mikil hreyfing er á fólki til og frá sveitarfélaginu.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Það kallar á virkan leigumarkað.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224 íbúðir eru í eigu aðila sem ekki eiga lögheimili í sveitarfélaginu.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Byggingarkostnaður er hærri en söluverð íbúðarhúsnæðis.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Þörf er fyrir fjölbreytt búsetuúrræði fyrir breytilegar þarfir.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Ekki hefur verið byggt íbúðarhúsnæði á Ísafirði í áratug.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95041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005" y="989253"/>
            <a:ext cx="10655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Íbúum á aldrinum 65-90 ára hefur fjölgað um 36% á síðustu 18 árum.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Mikil eftirspurn er eftir íbúðum með þjónustu og/eða bættu aðgengi.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Þörf er fyrir búsetuúrræði fyrir 60 ára og eldri en margir þeirra búa í stórum einbýlishúsum.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Skortur er á hagkvæmu leiguhúsnæði til að mæta þörf yngra fólks og þeirra sem eru tekjulægri.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Fjölga þarf íbúðum í sveitarfélaginu til að fjölga búsetuúrræðum.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26146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143" y="1057190"/>
            <a:ext cx="10655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63 íbúar með fötlun eru búsettir í Ísafjarðarbæ.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Af þeim eru 9 í íbúðarúrræði hjá Ísafjarðarbæ.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Fimm eru á biðlista með brýna þörf á búsetuúrræðum.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Aðeins eru þrjár sérhannaðar íbúðir fyrir fatlað fólk í eigu Fasteinga Ísafjarðar.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/>
              <a:t>Frekari uppbygging er þörf - einnig eru framkvæmdir og virkur byggingariðnaður mikilvægur hverju samfélagi.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38763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b="3567"/>
          <a:stretch/>
        </p:blipFill>
        <p:spPr>
          <a:xfrm>
            <a:off x="786810" y="52022"/>
            <a:ext cx="11025962" cy="6790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17225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8217"/>
          <a:stretch/>
        </p:blipFill>
        <p:spPr>
          <a:xfrm>
            <a:off x="605325" y="10633"/>
            <a:ext cx="1140002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976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7288"/>
          <a:stretch/>
        </p:blipFill>
        <p:spPr>
          <a:xfrm>
            <a:off x="542552" y="0"/>
            <a:ext cx="112362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411757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442" r="-657" b="7442"/>
          <a:stretch/>
        </p:blipFill>
        <p:spPr>
          <a:xfrm>
            <a:off x="395986" y="0"/>
            <a:ext cx="114000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16831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4390" y="6107013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BO arkitektar – Plan 21 ehf</a:t>
            </a:r>
          </a:p>
          <a:p>
            <a:r>
              <a:rPr lang="is-IS" sz="1200" dirty="0"/>
              <a:t>Björn Stefán Hallsson, arkitekt FAÍ, sími 663 9930</a:t>
            </a:r>
            <a:br>
              <a:rPr lang="is-IS" sz="1200" dirty="0"/>
            </a:br>
            <a:r>
              <a:rPr lang="is-IS" sz="1200" dirty="0"/>
              <a:t>Ólöf Guðný Valdimarsdóttir, arkitekt FAÍ, sími 866 1585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17642"/>
          <a:stretch/>
        </p:blipFill>
        <p:spPr>
          <a:xfrm>
            <a:off x="0" y="55608"/>
            <a:ext cx="12195498" cy="60514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786" y="5889282"/>
            <a:ext cx="400439" cy="472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64" y="6430178"/>
            <a:ext cx="174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600" cap="small" dirty="0">
                <a:latin typeface="Palatino Linotype" panose="02040502050505030304" pitchFamily="18" charset="0"/>
                <a:ea typeface="Calibri" panose="020F0502020204030204" pitchFamily="34" charset="0"/>
                <a:cs typeface="Rod"/>
              </a:rPr>
              <a:t>Ísafjarðarbær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47554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389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Rod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Ark - Sameign</dc:creator>
  <cp:lastModifiedBy>Hrafnhildur Sif Hrafnsdóttir</cp:lastModifiedBy>
  <cp:revision>39</cp:revision>
  <dcterms:created xsi:type="dcterms:W3CDTF">2017-04-05T10:13:30Z</dcterms:created>
  <dcterms:modified xsi:type="dcterms:W3CDTF">2017-04-06T10:03:04Z</dcterms:modified>
</cp:coreProperties>
</file>